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2" r:id="rId4"/>
    <p:sldId id="270" r:id="rId5"/>
    <p:sldId id="263" r:id="rId6"/>
    <p:sldId id="271" r:id="rId7"/>
    <p:sldId id="272" r:id="rId8"/>
    <p:sldId id="273" r:id="rId9"/>
    <p:sldId id="274" r:id="rId10"/>
    <p:sldId id="275" r:id="rId11"/>
  </p:sldIdLst>
  <p:sldSz cx="12192000" cy="6858000"/>
  <p:notesSz cx="6858000" cy="9144000"/>
  <p:embeddedFontLst>
    <p:embeddedFont>
      <p:font typeface="SamsungOne 800C" panose="020B0906030303020204" charset="0"/>
      <p:bold r:id="rId13"/>
    </p:embeddedFont>
    <p:embeddedFont>
      <p:font typeface="Arial Black" panose="020B0A04020102020204" pitchFamily="34" charset="0"/>
      <p:bold r:id="rId14"/>
    </p:embeddedFont>
    <p:embeddedFont>
      <p:font typeface="SamsungOne 450C" panose="020B0506030303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 autoAdjust="0"/>
  </p:normalViewPr>
  <p:slideViewPr>
    <p:cSldViewPr snapToGrid="0">
      <p:cViewPr>
        <p:scale>
          <a:sx n="62" d="100"/>
          <a:sy n="62" d="100"/>
        </p:scale>
        <p:origin x="-1507" y="-6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427" y="2538773"/>
            <a:ext cx="9144000" cy="180330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  <a:t>Групповой проект</a:t>
            </a:r>
            <a:b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sz="6100" dirty="0" smtClean="0">
                <a:latin typeface="Arial Black" panose="020B0A04020102020204" pitchFamily="34" charset="0"/>
                <a:cs typeface="Arial" panose="020B0604020202020204" pitchFamily="34" charset="0"/>
              </a:rPr>
              <a:t>Игра</a:t>
            </a:r>
            <a: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  <a:t> «</a:t>
            </a:r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SketchIt</a:t>
            </a:r>
            <a: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  <a:t>»</a:t>
            </a:r>
            <a:endParaRPr lang="ru-RU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95568"/>
            <a:ext cx="12192000" cy="1627840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Город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Уфа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Площадка: Инженерный Лицей №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83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Учащиеся: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Мартынова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Ольга Алексеевна и Естехин Никита Алексеевич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Преподаватель: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Зайдуллина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Светлана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Галиевна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latin typeface="Arial Black" panose="020B0A04020102020204" pitchFamily="34" charset="0"/>
              </a:rPr>
              <a:t>Актуальность и идея:</a:t>
            </a:r>
            <a:endParaRPr lang="ru-RU" b="1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4584" y="1108857"/>
            <a:ext cx="10355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«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SketchIt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 - многопользовательская игра, в основе которой лежит простая идея: одному </a:t>
            </a:r>
            <a:r>
              <a:rPr lang="ru-R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игроку дается задача изобразить слово или фразу, в то время как остальные должны угадать, что это такое, в режиме реального времени.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26" y="2986294"/>
            <a:ext cx="5797865" cy="3255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032" y="3795353"/>
            <a:ext cx="2372498" cy="2335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170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25.05.2023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 и задачи: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5481" y="988541"/>
            <a:ext cx="106268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Цель проекта - создать 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MVP </a:t>
            </a: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игры, </a:t>
            </a:r>
            <a:r>
              <a:rPr lang="ru-R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которая позволяет игрокам </a:t>
            </a: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проявлять </a:t>
            </a:r>
            <a:r>
              <a:rPr lang="ru-R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свои творческие способности и навыки угадывания. </a:t>
            </a:r>
            <a:endParaRPr lang="ru-RU" sz="22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Для достижения цели, нужно выполнить ряд задач: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Создать гибкую архитектуру приложения с межсетевым взаимодействием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2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Создать удобный 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</a:t>
            </a: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интерфейс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2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Проработать 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UX;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Создать устойчивую систему клиент-серверного взаимодействия</a:t>
            </a:r>
            <a:r>
              <a:rPr lang="en-US" sz="22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2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:\My Data\Downloads\sol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38" y="3785835"/>
            <a:ext cx="5639362" cy="25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  <a:cs typeface="Arial" panose="020B0604020202020204" pitchFamily="34" charset="0"/>
              </a:rPr>
              <a:t>Функционал</a:t>
            </a:r>
            <a:r>
              <a:rPr lang="ru-RU" dirty="0" smtClean="0">
                <a:cs typeface="Arial" panose="020B0604020202020204" pitchFamily="34" charset="0"/>
              </a:rPr>
              <a:t>:</a:t>
            </a:r>
            <a:endParaRPr lang="ru-RU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4902" y="1053514"/>
            <a:ext cx="101468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Список основных функций приложения: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 / Регистрация 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пользователя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истема сессий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комнаты (группы) для игры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Трансляция изображения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просмотра вариантов игроков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отправки вариантов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Система рисующего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игрока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D:\Projects\Samsung_School\Screens\Screenshot_16849158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855" y="3669779"/>
            <a:ext cx="5580073" cy="31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5377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Работа приложения: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049" y="1111045"/>
            <a:ext cx="103322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регистрации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авторизации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Процесс подбора игроков (</a:t>
            </a:r>
            <a:r>
              <a:rPr lang="ru-RU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ля игры требуется 5 человек)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Игра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D:\Projects\Samsung_School\Screens\Screenshot_16849157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93" y="2930506"/>
            <a:ext cx="6541597" cy="3679648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700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Структура: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14" y="1061538"/>
            <a:ext cx="3084318" cy="511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00229" y="1061537"/>
            <a:ext cx="755993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GameContoller –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отвечает за игровую логику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GameLayoutBridge –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посредник между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GameCotroller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 (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паттерн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Mediator);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ConsoleLogger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один из возможных способов логирования системы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Ilogger –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абстракция для систем логирования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ответственный за сетевое взаимодействие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переопределение стандартного класса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Application,  entry point;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ChatLayoutAdapter – RecyclerView Adapter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чата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ChatRecycleView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переопределение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RecyclerView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для возможности рисования через него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PaintView – View,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котором происходит рисование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GameMenuActivity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игрового меню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LoginActivity - </a:t>
            </a:r>
            <a:r>
              <a:rPr lang="ru-RU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активности аутентификации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MainMenu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игровой активности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RegistrationMenu –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класс </a:t>
            </a:r>
            <a:r>
              <a:rPr lang="ru-RU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активности </a:t>
            </a:r>
            <a:r>
              <a:rPr lang="ru-RU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регистрации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62327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Планы на будущее: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5910" y="1042333"/>
            <a:ext cx="6835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аналитики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Изменение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(с поддержкой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sockets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Добавить различные кисти и эффекты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Улучшить 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UI/UX </a:t>
            </a: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дизайн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4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Обновить список слов</a:t>
            </a:r>
            <a:r>
              <a:rPr lang="en-US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Поддержка разного количества игроков.</a:t>
            </a:r>
          </a:p>
        </p:txBody>
      </p:sp>
      <p:pic>
        <p:nvPicPr>
          <p:cNvPr id="1026" name="Picture 2" descr="https://mycalling.ru/wp-content/uploads/2021/07/35154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40" y="1683708"/>
            <a:ext cx="4421240" cy="442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llpainters.ru/wp-content/uploads/2015/10/kisti-iz-sintetik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13" y="3304623"/>
            <a:ext cx="4067365" cy="30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1415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" y="2270801"/>
            <a:ext cx="12191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0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СПАСИБО ЗА </a:t>
            </a:r>
          </a:p>
          <a:p>
            <a:pPr algn="ctr"/>
            <a:r>
              <a:rPr lang="ru-RU" sz="70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ВНИМАНИЕ</a:t>
            </a:r>
            <a:endParaRPr lang="ru-RU" sz="7000" b="1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1659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343</Words>
  <Application>Microsoft Office PowerPoint</Application>
  <PresentationFormat>Произвольный</PresentationFormat>
  <Paragraphs>65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SamsungOne 800C</vt:lpstr>
      <vt:lpstr>Arial Black</vt:lpstr>
      <vt:lpstr>SamsungOne 450C</vt:lpstr>
      <vt:lpstr>Calibri</vt:lpstr>
      <vt:lpstr>Samsung IT School White</vt:lpstr>
      <vt:lpstr>Samsung IT School En</vt:lpstr>
      <vt:lpstr>Samsung IT School White En</vt:lpstr>
      <vt:lpstr>Групповой проект Игра «SketchIt»</vt:lpstr>
      <vt:lpstr>Актуальность и идея:</vt:lpstr>
      <vt:lpstr>Цель и задачи:</vt:lpstr>
      <vt:lpstr>Функционал:</vt:lpstr>
      <vt:lpstr>Работа приложения:</vt:lpstr>
      <vt:lpstr>Структура:</vt:lpstr>
      <vt:lpstr>Планы на будущее: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Оля Мартынова</cp:lastModifiedBy>
  <cp:revision>57</cp:revision>
  <dcterms:created xsi:type="dcterms:W3CDTF">2020-05-25T08:37:09Z</dcterms:created>
  <dcterms:modified xsi:type="dcterms:W3CDTF">2023-05-25T09:27:10Z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